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theme/theme2.xml" ContentType="application/vnd.openxmlformats-officedocument.them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Default Extension="jpeg" ContentType="image/jpeg"/>
  <Default Extension="xml" ContentType="application/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rels" ContentType="application/vnd.openxmlformats-package.relationshi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MasterView">
  <p:normalViewPr>
    <p:restoredLeft sz="22307" autoAdjust="0"/>
    <p:restoredTop sz="94660"/>
  </p:normalViewPr>
  <p:slideViewPr>
    <p:cSldViewPr snapToGrid="0">
      <p:cViewPr>
        <p:scale>
          <a:sx n="100" d="100"/>
          <a:sy n="100" d="100"/>
        </p:scale>
        <p:origin x="-408" y="-88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87298-8286-2345-904D-E32AF74C34B1}" type="datetimeFigureOut">
              <a:rPr lang="en-US" smtClean="0"/>
              <a:pPr/>
              <a:t>8/19/11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DA27D-8B92-D74D-921B-E1E249B0FE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DA27D-8B92-D74D-921B-E1E249B0FE1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bstract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44689" y="5238172"/>
            <a:ext cx="510202" cy="4435460"/>
          </a:xfrm>
          <a:prstGeom prst="rect">
            <a:avLst/>
          </a:prstGeom>
        </p:spPr>
      </p:pic>
      <p:pic>
        <p:nvPicPr>
          <p:cNvPr id="4" name="Picture 3" descr="PICT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6967" y="1631519"/>
            <a:ext cx="1589196" cy="172865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69900" y="584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51027" y="353006"/>
            <a:ext cx="7103864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										</a:t>
            </a:r>
            <a:r>
              <a:rPr lang="en-US" sz="1200" baseline="0" dirty="0" smtClean="0">
                <a:solidFill>
                  <a:schemeClr val="bg1"/>
                </a:solidFill>
                <a:latin typeface="Arial"/>
                <a:cs typeface="Arial"/>
              </a:rPr>
              <a:t>          </a:t>
            </a:r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F A L L      2 0 1 1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28900" y="1549400"/>
            <a:ext cx="2725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Name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Lastname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, </a:t>
            </a:r>
            <a:r>
              <a:rPr lang="en-US" sz="1400" i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School</a:t>
            </a:r>
            <a:endParaRPr lang="en-US" sz="1400" i="1" dirty="0">
              <a:solidFill>
                <a:schemeClr val="tx2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6200" y="18923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Award name space holder text for long title name  title space holder text for long title name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30024" y="2815630"/>
            <a:ext cx="1296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Arial"/>
              </a:rPr>
              <a:t>Graduate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 Level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4160505" y="2815630"/>
            <a:ext cx="1971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Mentor: Name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Lastname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Code: XXX</a:t>
            </a:r>
          </a:p>
          <a:p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Arial"/>
              </a:rPr>
              <a:t>Branch Title</a:t>
            </a:r>
            <a:endParaRPr lang="en-US" sz="1200" dirty="0"/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3799636" y="3163799"/>
            <a:ext cx="594740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00100" y="3924300"/>
            <a:ext cx="57277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>
                <a:solidFill>
                  <a:schemeClr val="tx2">
                    <a:lumMod val="75000"/>
                  </a:schemeClr>
                </a:solidFill>
                <a:latin typeface="Arial Bold"/>
                <a:cs typeface="Arial Bold"/>
              </a:rPr>
              <a:t>Abstract title space holder text for long title name  title space holder text for long title name</a:t>
            </a:r>
            <a:endParaRPr lang="en-US" sz="1700" b="1" dirty="0">
              <a:solidFill>
                <a:schemeClr val="tx2">
                  <a:lumMod val="75000"/>
                </a:schemeClr>
              </a:solidFill>
              <a:latin typeface="Arial Bold"/>
              <a:cs typeface="Arial 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0100" y="4539853"/>
            <a:ext cx="5727700" cy="3046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/>
                <a:cs typeface="Arial"/>
              </a:rPr>
              <a:t>Abract</a:t>
            </a:r>
            <a:r>
              <a:rPr lang="en-US" sz="1200" dirty="0" smtClean="0">
                <a:latin typeface="Arial"/>
                <a:cs typeface="Arial"/>
              </a:rPr>
              <a:t> body text </a:t>
            </a:r>
            <a:r>
              <a:rPr lang="en-US" sz="1200" dirty="0" err="1" smtClean="0">
                <a:latin typeface="Arial"/>
                <a:cs typeface="Arial"/>
              </a:rPr>
              <a:t>lsidf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lsidhgf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sl.sdf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Ugtdk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sldgh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slenbgsmdjg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Hudu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a;skd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gkdjd</a:t>
            </a:r>
            <a:r>
              <a:rPr lang="en-US" sz="1200" dirty="0" smtClean="0">
                <a:latin typeface="Arial"/>
                <a:cs typeface="Arial"/>
              </a:rPr>
              <a:t>&gt; I </a:t>
            </a:r>
            <a:r>
              <a:rPr lang="en-US" sz="1200" dirty="0" err="1" smtClean="0">
                <a:latin typeface="Arial"/>
                <a:cs typeface="Arial"/>
              </a:rPr>
              <a:t>lwbt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tk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ga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b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ksk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ewht</a:t>
            </a:r>
            <a:r>
              <a:rPr lang="en-US" sz="1200" dirty="0" smtClean="0">
                <a:latin typeface="Arial"/>
                <a:cs typeface="Arial"/>
              </a:rPr>
              <a:t> sk. </a:t>
            </a:r>
            <a:r>
              <a:rPr lang="en-US" sz="1200" dirty="0" err="1" smtClean="0">
                <a:latin typeface="Arial"/>
                <a:cs typeface="Arial"/>
              </a:rPr>
              <a:t>Wdj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asl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s,djgs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Rjgs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Wdj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a;sl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s,djgs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Rjgs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Body text more </a:t>
            </a:r>
            <a:r>
              <a:rPr lang="en-US" sz="1200" dirty="0" err="1" smtClean="0">
                <a:latin typeface="Arial"/>
                <a:cs typeface="Arial"/>
              </a:rPr>
              <a:t>askkgo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akkdhg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Wkd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skusg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skfi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ehfe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Tosk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Body text more </a:t>
            </a:r>
            <a:r>
              <a:rPr lang="en-US" sz="1200" dirty="0" err="1" smtClean="0">
                <a:latin typeface="Arial"/>
                <a:cs typeface="Arial"/>
              </a:rPr>
              <a:t>askkgo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akkdhg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Wkd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skusg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skfi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ehfe</a:t>
            </a:r>
            <a:r>
              <a:rPr lang="en-US" sz="1200" dirty="0" smtClean="0">
                <a:latin typeface="Arial"/>
                <a:cs typeface="Arial"/>
              </a:rPr>
              <a:t>.</a:t>
            </a:r>
          </a:p>
          <a:p>
            <a:endParaRPr lang="en-US" sz="1200" dirty="0" smtClean="0">
              <a:latin typeface="Arial"/>
              <a:cs typeface="Arial"/>
            </a:endParaRPr>
          </a:p>
          <a:p>
            <a:r>
              <a:rPr lang="en-US" sz="1200" dirty="0" smtClean="0">
                <a:latin typeface="Arial"/>
                <a:cs typeface="Arial"/>
              </a:rPr>
              <a:t>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Wdj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a;sl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s,djgs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Rjgs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Body text more </a:t>
            </a:r>
            <a:r>
              <a:rPr lang="en-US" sz="1200" dirty="0" err="1" smtClean="0">
                <a:latin typeface="Arial"/>
                <a:cs typeface="Arial"/>
              </a:rPr>
              <a:t>askkgo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akkdhg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Wkd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skusg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skfi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ehfe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Tosk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slsek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sge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ghlkr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skl</a:t>
            </a:r>
            <a:r>
              <a:rPr lang="en-US" sz="1200" dirty="0" smtClean="0">
                <a:latin typeface="Arial"/>
                <a:cs typeface="Arial"/>
              </a:rPr>
              <a:t>. Ls </a:t>
            </a:r>
            <a:r>
              <a:rPr lang="en-US" sz="1200" dirty="0" err="1" smtClean="0">
                <a:latin typeface="Arial"/>
                <a:cs typeface="Arial"/>
              </a:rPr>
              <a:t>lskbwh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dmdj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askug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ssjg</a:t>
            </a:r>
            <a:r>
              <a:rPr lang="en-US" sz="1200" dirty="0" smtClean="0">
                <a:latin typeface="Arial"/>
                <a:cs typeface="Arial"/>
              </a:rPr>
              <a:t>. U </a:t>
            </a:r>
            <a:r>
              <a:rPr lang="en-US" sz="1200" dirty="0" err="1" smtClean="0">
                <a:latin typeface="Arial"/>
                <a:cs typeface="Arial"/>
              </a:rPr>
              <a:t>slsj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flfg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smdhg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d,gjs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sjsh</a:t>
            </a:r>
            <a:r>
              <a:rPr lang="en-US" sz="1200" dirty="0" smtClean="0">
                <a:latin typeface="Arial"/>
                <a:cs typeface="Arial"/>
              </a:rPr>
              <a:t>. Body text more </a:t>
            </a:r>
            <a:r>
              <a:rPr lang="en-US" sz="1200" dirty="0" err="1" smtClean="0">
                <a:latin typeface="Arial"/>
                <a:cs typeface="Arial"/>
              </a:rPr>
              <a:t>askkgo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akkdhg</a:t>
            </a:r>
            <a:r>
              <a:rPr lang="en-US" sz="1200" dirty="0" smtClean="0">
                <a:latin typeface="Arial"/>
                <a:cs typeface="Arial"/>
              </a:rPr>
              <a:t>. </a:t>
            </a:r>
            <a:r>
              <a:rPr lang="en-US" sz="1200" dirty="0" err="1" smtClean="0">
                <a:latin typeface="Arial"/>
                <a:cs typeface="Arial"/>
              </a:rPr>
              <a:t>Wkd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skusg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skfi</a:t>
            </a:r>
            <a:r>
              <a:rPr lang="en-US" sz="1200" dirty="0" smtClean="0">
                <a:latin typeface="Arial"/>
                <a:cs typeface="Arial"/>
              </a:rPr>
              <a:t> </a:t>
            </a:r>
            <a:r>
              <a:rPr lang="en-US" sz="1200" dirty="0" err="1" smtClean="0">
                <a:latin typeface="Arial"/>
                <a:cs typeface="Arial"/>
              </a:rPr>
              <a:t>ehfe</a:t>
            </a:r>
            <a:r>
              <a:rPr lang="en-US" sz="1200" dirty="0" smtClean="0">
                <a:latin typeface="Arial"/>
                <a:cs typeface="Arial"/>
              </a:rPr>
              <a:t>.</a:t>
            </a:r>
            <a:endParaRPr lang="en-US" sz="1200" dirty="0">
              <a:latin typeface="Arial"/>
              <a:cs typeface="Arial"/>
            </a:endParaRPr>
          </a:p>
        </p:txBody>
      </p:sp>
      <p:pic>
        <p:nvPicPr>
          <p:cNvPr id="16" name="Picture 15" descr="PIC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7" y="1631519"/>
            <a:ext cx="1589196" cy="1728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67" y="1608498"/>
            <a:ext cx="1610360" cy="17516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345</Words>
  <Application>Microsoft Macintosh PowerPoint</Application>
  <PresentationFormat>Custom</PresentationFormat>
  <Paragraphs>11</Paragraphs>
  <Slides>2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TopSpin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Cheryse Triano</dc:creator>
  <cp:lastModifiedBy>ODIN</cp:lastModifiedBy>
  <cp:revision>13</cp:revision>
  <dcterms:created xsi:type="dcterms:W3CDTF">2011-08-19T15:53:14Z</dcterms:created>
  <dcterms:modified xsi:type="dcterms:W3CDTF">2011-08-19T16:17:57Z</dcterms:modified>
</cp:coreProperties>
</file>